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4"/>
  </p:notesMasterIdLst>
  <p:sldIdLst>
    <p:sldId id="859" r:id="rId2"/>
    <p:sldId id="1140" r:id="rId3"/>
    <p:sldId id="1142" r:id="rId4"/>
    <p:sldId id="1143" r:id="rId5"/>
    <p:sldId id="1144" r:id="rId6"/>
    <p:sldId id="1145" r:id="rId7"/>
    <p:sldId id="1149" r:id="rId8"/>
    <p:sldId id="1150" r:id="rId9"/>
    <p:sldId id="1151" r:id="rId10"/>
    <p:sldId id="1146" r:id="rId11"/>
    <p:sldId id="1147" r:id="rId12"/>
    <p:sldId id="1148" r:id="rId13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FF3FC"/>
    <a:srgbClr val="39B97A"/>
    <a:srgbClr val="1EB26A"/>
    <a:srgbClr val="E3F2E7"/>
    <a:srgbClr val="FF0000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>
      <p:cViewPr varScale="1">
        <p:scale>
          <a:sx n="110" d="100"/>
          <a:sy n="110" d="100"/>
        </p:scale>
        <p:origin x="432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九年级</a:t>
            </a:r>
            <a:r>
              <a:rPr lang="en-US" altLang="zh-CN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中考 江苏专版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99565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第四部分　真题测评篇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95709"/>
            <a:ext cx="11523345" cy="1069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真题</a:t>
            </a:r>
            <a:r>
              <a:rPr lang="zh-CN" altLang="en-US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训练  </a:t>
            </a:r>
            <a:r>
              <a:rPr lang="en-US" altLang="zh-CN" sz="4800" b="0" dirty="0" smtClean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1</a:t>
            </a:r>
            <a:endParaRPr lang="en-US" altLang="zh-CN" sz="4800" b="0" dirty="0" smtClean="0">
              <a:solidFill>
                <a:srgbClr val="000000"/>
              </a:solidFill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Why does Li Yong believe AI can’t fully replace human therapists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AI is unbelievable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AI lacks emotional depth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AI is unable to take responsibility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AI knows little about psychotherapy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892059" y="829437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B</a:t>
            </a:r>
            <a:endParaRPr lang="zh-CN" altLang="en-US" dirty="0"/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3472948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推理判断题。根据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“However,he points...for therapeutic service.”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 Yong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指出心理治疗需要人与人之间更深入的情感沟通和理解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AI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无法完全替代人类治疗师提供的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人性化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关怀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即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AI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缺少情感深度。故选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390418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According to experts, what is the key to effective AI therapy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Public awareness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Professional training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Advanced technology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Government regulation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65824" y="838145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D</a:t>
            </a:r>
            <a:endParaRPr lang="zh-CN" altLang="en-US" dirty="0"/>
          </a:p>
        </p:txBody>
      </p:sp>
      <p:sp>
        <p:nvSpPr>
          <p:cNvPr id="6" name="内容占位符 2"/>
          <p:cNvSpPr txBox="1">
            <a:spLocks/>
          </p:cNvSpPr>
          <p:nvPr/>
        </p:nvSpPr>
        <p:spPr bwMode="auto">
          <a:xfrm>
            <a:off x="360854" y="3501008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“Experts believe the key to effective AI therapy is proper government regulation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监管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专家认为让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AI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心理治疗发挥积极作用的关键在于政府监管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以确保专业性和安全性。故选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330402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                    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 the main topic of the article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AI’s role in mental health care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increasing use of AI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chatbots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future of mental health care with AI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benefits of AI for emotional support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974490" y="864850"/>
            <a:ext cx="3787957" cy="470586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857116" y="846853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A</a:t>
            </a:r>
            <a:endParaRPr lang="zh-CN" altLang="en-US" dirty="0"/>
          </a:p>
        </p:txBody>
      </p:sp>
      <p:sp>
        <p:nvSpPr>
          <p:cNvPr id="6" name="内容占位符 3"/>
          <p:cNvSpPr txBox="1">
            <a:spLocks/>
          </p:cNvSpPr>
          <p:nvPr/>
        </p:nvSpPr>
        <p:spPr bwMode="auto">
          <a:xfrm>
            <a:off x="360854" y="3501008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主旨大意题。通读全文可知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本文主要讨论了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AI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在心理健康领域的应用、优势和局限性。故选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674685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710661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探讨了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AI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疗法在心理健康领域的应用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包括其现状、作用、局限性以及面临的问题和解决办法。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语篇导航-DA.eps" descr="id:2147486413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513928" y="2838214"/>
            <a:ext cx="1651000" cy="403225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0854" y="1166723"/>
            <a:ext cx="11485848" cy="14701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802294"/>
          </a:xfrm>
        </p:spPr>
        <p:txBody>
          <a:bodyPr/>
          <a:lstStyle/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Although AI can bring people comfort, it still cannot match the full abilities of a human therapist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lnSpc>
                <a:spcPct val="13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From social relationships to work challenges, Chinese people are turning to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DeepSeek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address different personal issues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describe sharing their thoughts and receiving helpful feedback from the popular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chatbot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As a rising trend on social media, AI therapy is changing the way people seek mental health support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But can AI truly replace a human therapist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Globally, 45 percent of people who needed mental health care in 2024 did not receive it, with barriers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障碍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including cost and a lack of providers, according to Huntington Psychological Services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Daniel Lowd, an associate professor at the University of Oregon, believes AI could help solve the lack of therapy services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“If people can find some support and opinions by talking to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ChatGPT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or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chatbot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Claude, then I think that’s wonderful,” Lowd told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Newsweek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8743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454233"/>
          </a:xfrm>
        </p:spPr>
        <p:txBody>
          <a:bodyPr/>
          <a:lstStyle/>
          <a:p>
            <a:pPr lvl="0"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 Yong, a doctor at the Jiangsu Province Hospital, agreed with Lowd, saying that AI meets people’s needs for emotional support to some extent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By using basic knowledge of psychotherapy,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DeepSeek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help with minor mental issues through comforting responses, Li told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Shanghai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Observer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However, he points out that AI cannot completely replace professionals due to the human touch that is important for therapeutic services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Therapists develop a deeper understanding of people’s emotions and needs through communication, which allows them to offer more tailored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有针对性的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treatment plans,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Shanghai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Observer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reported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1374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719194"/>
          </a:xfrm>
        </p:spPr>
        <p:txBody>
          <a:bodyPr/>
          <a:lstStyle/>
          <a:p>
            <a:pPr lvl="0" indent="609600" hangingPunct="0">
              <a:lnSpc>
                <a:spcPct val="14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use of AI in psychotherapy also raises concerns over the reliability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可靠性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 responses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“AI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chatbots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will respond as therapists if asked, without any of the oversight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监督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training or responsibility of human counselor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顾问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or even a specialized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专业的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tested piece of software,” Richard Lachman, an associate professor at Toronto Metropolitan University, told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Newsweek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indent="609600" hangingPunct="0">
              <a:lnSpc>
                <a:spcPct val="14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Experts believe the key to effective AI therapy is proper government regulation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监管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Wysa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for example, is a mental health app that offers therapeutic conversations with an AI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chatbot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2022, it worked with the UK’s National Health Service, following a list of strict standards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As AI becomes more a part of our lives, understanding its effects on human psychology means finding a balance between what’s helpful and what’s dangerous, </a:t>
            </a:r>
            <a:r>
              <a:rPr lang="en-US" altLang="zh-CN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Euronews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reported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2485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is Daniel Lowd’s attitude toward AI therapy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0222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Worried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Positive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0222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Doubtful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Uncertain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83349" y="838145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B</a:t>
            </a:r>
            <a:endParaRPr lang="zh-CN" altLang="en-US" dirty="0"/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2348880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观点态度题。根据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“Daniel Lowd, an associate professor at the University of Oregon, believes AI could help solve the lack of therapy services. ‘If people can find...then I think that’s wonderful,’”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Daniel Lowd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认为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AI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可以在一定程度上帮助解决缺乏心理治疗服务的问题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可见他对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AI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心理治疗持积极态度。故选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0851039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1027570"/>
            <a:ext cx="11485848" cy="4454233"/>
          </a:xfrm>
          <a:solidFill>
            <a:srgbClr val="DFF3FC"/>
          </a:solidFill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定位关键人物和观点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题目问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Daniel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Lowd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对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AI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治疗的态度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需定位原文中他的直接引语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find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support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opinions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by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talking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ChatGPT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or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chatbot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Claude,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then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think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wonderful,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Lowd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told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Newsweek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分析态度关键词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核心词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wonderful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极好的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明确表达支持态度。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上下文验证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前文提到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AI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可解决心理服务短缺问题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AI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could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help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solve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lack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therapy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services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进一步佐证其积极立场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思路引导.eps" descr="id:2147487553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55827" y="980728"/>
            <a:ext cx="1692615" cy="4602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0513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1027570"/>
            <a:ext cx="11485848" cy="3970318"/>
          </a:xfrm>
          <a:solidFill>
            <a:srgbClr val="DFF3FC"/>
          </a:solidFill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排除干扰选项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Worried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担忧的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与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wonderful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矛盾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属于其他专家的观点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Richard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Lachman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Doubtful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怀疑的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未出现质疑性词汇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but,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limit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D.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Uncertain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不确定的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态度明确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无模糊表达。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匹配正确选项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Positive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积极的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完全符合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Lowd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的用词和上下文逻辑。故答案为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思路引导.eps" descr="id:2147487553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55827" y="980728"/>
            <a:ext cx="1692615" cy="4602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3329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90478461"/>
              </p:ext>
            </p:extLst>
          </p:nvPr>
        </p:nvGraphicFramePr>
        <p:xfrm>
          <a:off x="609600" y="1537029"/>
          <a:ext cx="10971213" cy="1027875"/>
        </p:xfrm>
        <a:graphic>
          <a:graphicData uri="http://schemas.openxmlformats.org/drawingml/2006/table">
            <a:tbl>
              <a:tblPr firstRow="1" firstCol="1" bandRow="1"/>
              <a:tblGrid>
                <a:gridCol w="10971213">
                  <a:extLst>
                    <a:ext uri="{9D8B030D-6E8A-4147-A177-3AD203B41FA5}">
                      <a16:colId xmlns:a16="http://schemas.microsoft.com/office/drawing/2014/main" val="366098744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　</a:t>
                      </a:r>
                      <a:r>
                        <a:rPr lang="en-US" altLang="zh-CN" sz="24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      </a:t>
                      </a:r>
                      <a:r>
                        <a:rPr lang="zh-CN" sz="24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人物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态度题需抓住直接引语中的情感词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如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wonderful,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concern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。</a:t>
                      </a:r>
                      <a:endParaRPr lang="zh-CN" sz="9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注意区分不同专家的观点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避免张冠李戴。</a:t>
                      </a:r>
                      <a:endParaRPr lang="zh-CN" sz="9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98120" marR="198120" marT="0" marB="0" anchor="ctr">
                    <a:lnL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08431164"/>
                  </a:ext>
                </a:extLst>
              </a:tr>
            </a:tbl>
          </a:graphicData>
        </a:graphic>
      </p:graphicFrame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2"/>
          <a:srcRect r="4353"/>
          <a:stretch/>
        </p:blipFill>
        <p:spPr>
          <a:xfrm>
            <a:off x="695512" y="1209691"/>
            <a:ext cx="1759521" cy="5554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6504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459</TotalTime>
  <Words>725</Words>
  <Application>Microsoft Office PowerPoint</Application>
  <PresentationFormat>自定义</PresentationFormat>
  <Paragraphs>48</Paragraphs>
  <Slides>12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20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Windows User</cp:lastModifiedBy>
  <cp:revision>449</cp:revision>
  <dcterms:created xsi:type="dcterms:W3CDTF">2020-11-06T05:24:00Z</dcterms:created>
  <dcterms:modified xsi:type="dcterms:W3CDTF">2025-09-17T15:27:47Z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